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80" r:id="rId5"/>
    <p:sldId id="277" r:id="rId6"/>
    <p:sldId id="278" r:id="rId7"/>
    <p:sldId id="279" r:id="rId8"/>
  </p:sldIdLst>
  <p:sldSz cx="12192000" cy="6858000"/>
  <p:notesSz cx="7104063" cy="10234613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1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83418A-0DB3-4106-8BFC-995EF3F88771}" v="143" dt="2025-08-24T08:43:36.6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audio1.wav>
</file>

<file path=ppt/media/image1.jpe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53B0BE36-6260-4C79-833C-E2CF8D9D505A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450AB729-8E51-498F-9B82-7C9CC4F2E9F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41998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0AB729-8E51-498F-9B82-7C9CC4F2E9F6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53050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6CB6F-1C68-965B-09D5-2B1180981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903AB0-078B-1506-0F60-F51F4CCE2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44D8-4763-C138-53E3-E69579DDC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0E162-7758-F87B-1674-A0A64B817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77D65-FEC9-22C0-B9CA-9EE1D9923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09341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2C0E3-9B15-702F-1FC2-F85B0CAA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CEB12F-8BB0-FFCB-0211-EF00997CDC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F4BBC-769B-8EC8-E6C4-7235539DC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7F98E-636F-7530-3164-3574F6B65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28247-88FA-CCF6-1E8E-493A44BD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243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E9F187-BC86-22FE-F78C-0E03B929CD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CEBED-FFE1-2BF6-7FAF-F98D6CF91F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1D4F6-F871-630E-E548-A5B7096DE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0B701-568A-BAE0-2DFD-68F02EB96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A57E-2FF5-372C-21D9-FB7476D7E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9936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FE93F-828B-E398-802D-176EF0087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09FD4-DC88-4273-6C1B-5D40E8203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788D1-4EC3-399F-CB58-D13795163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DB556-AD98-C08F-7B66-2C6D41106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31FCA-8ED5-C06C-77CF-9190FBB7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14920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E9AB1-B3D3-6C53-4E9A-EA19A077D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4FB66-32D9-6FAC-A170-126E6B88F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5B49A-295C-C778-844F-48BD03C5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DB9D-2FC5-8276-930D-E4E2FD3B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40423-7480-AE29-C05A-D5013BF31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10059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69D7-C542-A95E-74F1-7D2B88588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FE20C-8DAB-4203-7BCB-302C2453A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8225C-FA83-FD75-B2E5-3A88EF6CE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A363F-543F-E771-C2E2-62C43A28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F57A2-B43C-9CB1-C1CB-8BEE7141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9A14E-EA0F-53FE-5D1D-D4C63281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258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4C9A-4A47-FA09-AF30-101CCE15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80BCA-8DC4-DA4F-26CB-80CCE8AD1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F6EF9-123E-27B8-9876-B40A792ED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FE32AC-053F-C19C-52D4-CDA803B49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244217-3B5E-2257-47B1-DD76D16407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A2E665-98B8-FF2B-FCAC-804499417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11FD1D-5553-6BEF-6BD1-54E1F4723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7AA63A-4879-3884-B9D8-8C4AEDE0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55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5898E-75DE-3F18-388C-58FB4FFD5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A63C55-B00C-0FBC-3A23-44EB6377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01A8F6-79B4-9FB8-E407-17E33D5C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1D1900-DD8C-3F47-F50E-A42735A3D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80706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43C518-DAA3-2932-FCA9-380318FE5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629F19-A4AF-6427-7F90-E905D0585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6CE71-3514-7081-C6CF-0C039AB5A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4037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9992-DE03-EA72-F57F-877ED6FF7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7D0EF-82C6-6BE3-8C4B-37CAB7429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9262E-D9A5-7F49-98E1-195CBC034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06B00-11FA-F2EA-B624-4C0076238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E98BC-759C-DA3B-A359-FB1C573FD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0E64F-A59A-FB93-7C03-247739D15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0638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F0CD-C33E-E1BF-2FDF-410EDE177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B8E528-0F00-3DBF-2A34-0FDE8A860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0D791-0F38-B72E-F394-01F1A01CB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5CB36-A4C8-1A35-0651-9B94F4CC6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B8D18-AC95-4737-F26D-62F647214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16401-A392-E837-573E-F214585E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8789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8E038E-0136-2FF5-8C3D-68112B076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DA438-C702-39B2-2114-93CD12641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6D13B-B054-5D78-6518-B32C675C4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34A934-2458-48AE-8BF8-F377B389E768}" type="datetimeFigureOut">
              <a:rPr lang="en-CH" smtClean="0"/>
              <a:t>24/08/2025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C66F7-40D0-C10E-D8B4-08BBB9B87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43481-4253-3CE4-8D50-A836D8B88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ED248E-0DAE-4BBA-BEE2-7E8B1DB57A5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44540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asket full of fruits and vegetables&#10;&#10;AI-generated content may be incorrect.">
            <a:extLst>
              <a:ext uri="{FF2B5EF4-FFF2-40B4-BE49-F238E27FC236}">
                <a16:creationId xmlns:a16="http://schemas.microsoft.com/office/drawing/2014/main" id="{3B716A47-5FFD-2B8A-4CBF-8183AD1F6B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7" b="1902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15EB58-B645-BCF0-B171-605AB98DB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rgbClr val="FFFFFF"/>
                </a:solidFill>
                <a:latin typeface="Century" panose="02040604050505020304" pitchFamily="18" charset="0"/>
              </a:rPr>
              <a:t>Chörbli</a:t>
            </a:r>
            <a:endParaRPr lang="en-CH" dirty="0">
              <a:solidFill>
                <a:srgbClr val="FFFFFF"/>
              </a:solidFill>
              <a:latin typeface="Century" panose="020406040505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6A0F2-3010-B039-AC2A-57F8B5A0A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  <a:latin typeface="Century" panose="02040604050505020304" pitchFamily="18" charset="0"/>
              </a:rPr>
              <a:t>Team </a:t>
            </a:r>
            <a:r>
              <a:rPr lang="en-GB" dirty="0" err="1">
                <a:solidFill>
                  <a:srgbClr val="FFFFFF"/>
                </a:solidFill>
                <a:latin typeface="Century" panose="02040604050505020304" pitchFamily="18" charset="0"/>
              </a:rPr>
              <a:t>DangerRanger</a:t>
            </a:r>
            <a:endParaRPr lang="en-CH" dirty="0">
              <a:solidFill>
                <a:srgbClr val="FFFFFF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2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 descr="A group of people looking at a map&#10;&#10;AI-generated content may be incorrect.">
            <a:extLst>
              <a:ext uri="{FF2B5EF4-FFF2-40B4-BE49-F238E27FC236}">
                <a16:creationId xmlns:a16="http://schemas.microsoft.com/office/drawing/2014/main" id="{26E9263B-AD89-E7C7-EA2B-BDE3D16A58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2" b="5762"/>
          <a:stretch>
            <a:fillRect/>
          </a:stretch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3EC9ED-2728-1286-A82D-8867738A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195"/>
            <a:ext cx="10165218" cy="28065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Century" panose="02040604050505020304" pitchFamily="18" charset="0"/>
              </a:rPr>
              <a:t>Das Problem</a:t>
            </a:r>
          </a:p>
        </p:txBody>
      </p:sp>
    </p:spTree>
    <p:extLst>
      <p:ext uri="{BB962C8B-B14F-4D97-AF65-F5344CB8AC3E}">
        <p14:creationId xmlns:p14="http://schemas.microsoft.com/office/powerpoint/2010/main" val="1486801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F8A76-FC29-794B-3E3D-8A6398EC0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square with a white phone and a circle&#10;&#10;AI-generated content may be incorrect.">
            <a:extLst>
              <a:ext uri="{FF2B5EF4-FFF2-40B4-BE49-F238E27FC236}">
                <a16:creationId xmlns:a16="http://schemas.microsoft.com/office/drawing/2014/main" id="{DBE463AB-6D04-991F-1660-621D0B297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106" y="0"/>
            <a:ext cx="13108211" cy="6881811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18524C5-8AEF-4C2B-E3B0-A7FA50C31748}"/>
              </a:ext>
            </a:extLst>
          </p:cNvPr>
          <p:cNvSpPr/>
          <p:nvPr/>
        </p:nvSpPr>
        <p:spPr>
          <a:xfrm>
            <a:off x="7279087" y="1120777"/>
            <a:ext cx="1080000" cy="1080000"/>
          </a:xfrm>
          <a:prstGeom prst="ellipse">
            <a:avLst/>
          </a:prstGeom>
          <a:solidFill>
            <a:srgbClr val="FE413F"/>
          </a:solidFill>
          <a:ln>
            <a:solidFill>
              <a:srgbClr val="FE41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1</a:t>
            </a:r>
            <a:endParaRPr lang="en-CH" sz="4000" b="1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69FABB3-DD53-BCDA-AD6E-93BEECDC0B8E}"/>
              </a:ext>
            </a:extLst>
          </p:cNvPr>
          <p:cNvSpPr/>
          <p:nvPr/>
        </p:nvSpPr>
        <p:spPr>
          <a:xfrm>
            <a:off x="7279087" y="1120777"/>
            <a:ext cx="1080000" cy="1080000"/>
          </a:xfrm>
          <a:prstGeom prst="ellipse">
            <a:avLst/>
          </a:prstGeom>
          <a:solidFill>
            <a:srgbClr val="FE413F"/>
          </a:solidFill>
          <a:ln>
            <a:solidFill>
              <a:srgbClr val="FE41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5</a:t>
            </a:r>
            <a:endParaRPr lang="en-CH" sz="4000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A5BCCA0-B26E-FD49-E6B6-62CE6EDDEA9A}"/>
              </a:ext>
            </a:extLst>
          </p:cNvPr>
          <p:cNvSpPr/>
          <p:nvPr/>
        </p:nvSpPr>
        <p:spPr>
          <a:xfrm>
            <a:off x="7279087" y="1120777"/>
            <a:ext cx="1080000" cy="1080000"/>
          </a:xfrm>
          <a:prstGeom prst="ellipse">
            <a:avLst/>
          </a:prstGeom>
          <a:solidFill>
            <a:srgbClr val="FE413F"/>
          </a:solidFill>
          <a:ln>
            <a:solidFill>
              <a:srgbClr val="FE41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27</a:t>
            </a:r>
            <a:endParaRPr lang="en-CH" sz="4000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0AB740C-A8B8-EAA1-308B-73B220DC1243}"/>
              </a:ext>
            </a:extLst>
          </p:cNvPr>
          <p:cNvSpPr/>
          <p:nvPr/>
        </p:nvSpPr>
        <p:spPr>
          <a:xfrm>
            <a:off x="7279087" y="1120777"/>
            <a:ext cx="1080000" cy="1080000"/>
          </a:xfrm>
          <a:prstGeom prst="ellipse">
            <a:avLst/>
          </a:prstGeom>
          <a:solidFill>
            <a:srgbClr val="FE413F"/>
          </a:solidFill>
          <a:ln>
            <a:solidFill>
              <a:srgbClr val="FE41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69</a:t>
            </a:r>
            <a:endParaRPr lang="en-CH" sz="4000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472DD22-37C9-8ECD-A621-0B6EB50337AF}"/>
              </a:ext>
            </a:extLst>
          </p:cNvPr>
          <p:cNvSpPr/>
          <p:nvPr/>
        </p:nvSpPr>
        <p:spPr>
          <a:xfrm>
            <a:off x="7279087" y="1120777"/>
            <a:ext cx="1080000" cy="1080000"/>
          </a:xfrm>
          <a:prstGeom prst="ellipse">
            <a:avLst/>
          </a:prstGeom>
          <a:solidFill>
            <a:srgbClr val="FE413F"/>
          </a:solidFill>
          <a:ln>
            <a:solidFill>
              <a:srgbClr val="FE41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/>
              <a:t>+99</a:t>
            </a:r>
            <a:endParaRPr lang="en-CH" sz="2800" b="1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A0DE320-715C-4A8E-DF27-DA34CE0D3EDF}"/>
              </a:ext>
            </a:extLst>
          </p:cNvPr>
          <p:cNvGrpSpPr/>
          <p:nvPr/>
        </p:nvGrpSpPr>
        <p:grpSpPr>
          <a:xfrm>
            <a:off x="0" y="3105105"/>
            <a:ext cx="2886478" cy="647790"/>
            <a:chOff x="-65543" y="3105105"/>
            <a:chExt cx="2886478" cy="64779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813F63F-3118-F738-9AE5-E49BAF651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497AB6E-93F7-9562-2BA9-E41ACB4580CB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Ich bring Bier</a:t>
              </a:r>
              <a:endParaRPr lang="en-CH" sz="1100" dirty="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8B1F75A-854C-5187-EC2F-606542AC1D75}"/>
              </a:ext>
            </a:extLst>
          </p:cNvPr>
          <p:cNvGrpSpPr/>
          <p:nvPr/>
        </p:nvGrpSpPr>
        <p:grpSpPr>
          <a:xfrm>
            <a:off x="991386" y="5133439"/>
            <a:ext cx="2886478" cy="647790"/>
            <a:chOff x="-65543" y="3105105"/>
            <a:chExt cx="2886478" cy="647790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772C4E7-AA8F-1196-272C-67AA4779E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B0ECD59-818E-AA19-550F-57E66769656E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100" dirty="0"/>
                <a:t>ich will kein Bier, lieber Wein</a:t>
              </a:r>
              <a:endParaRPr lang="en-CH" sz="11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3B8D856-334E-9048-5341-E1893FAFD653}"/>
              </a:ext>
            </a:extLst>
          </p:cNvPr>
          <p:cNvGrpSpPr/>
          <p:nvPr/>
        </p:nvGrpSpPr>
        <p:grpSpPr>
          <a:xfrm>
            <a:off x="867931" y="601381"/>
            <a:ext cx="2886478" cy="647790"/>
            <a:chOff x="-65543" y="3105105"/>
            <a:chExt cx="2886478" cy="64779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A08E77D0-2946-5264-8617-C6AAC9243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23495A5-3BCF-0835-1B65-89BA1EDAB7B1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Um </a:t>
              </a:r>
              <a:r>
                <a:rPr lang="en-GB" sz="1100" dirty="0" err="1"/>
                <a:t>welche</a:t>
              </a:r>
              <a:r>
                <a:rPr lang="en-GB" sz="1100" dirty="0"/>
                <a:t> Zeit </a:t>
              </a:r>
              <a:r>
                <a:rPr lang="en-GB" sz="1100" dirty="0" err="1"/>
                <a:t>treffen</a:t>
              </a:r>
              <a:r>
                <a:rPr lang="en-GB" sz="1100" dirty="0"/>
                <a:t> </a:t>
              </a:r>
              <a:r>
                <a:rPr lang="en-GB" sz="1100" dirty="0" err="1"/>
                <a:t>wir</a:t>
              </a:r>
              <a:r>
                <a:rPr lang="en-GB" sz="1100" dirty="0"/>
                <a:t> </a:t>
              </a:r>
              <a:r>
                <a:rPr lang="en-GB" sz="1100" dirty="0" err="1"/>
                <a:t>uns</a:t>
              </a:r>
              <a:r>
                <a:rPr lang="en-GB" sz="1100" dirty="0"/>
                <a:t>?</a:t>
              </a:r>
              <a:endParaRPr lang="en-CH" sz="11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F4A089D-133D-7251-F413-19F89CF23AF0}"/>
              </a:ext>
            </a:extLst>
          </p:cNvPr>
          <p:cNvGrpSpPr/>
          <p:nvPr/>
        </p:nvGrpSpPr>
        <p:grpSpPr>
          <a:xfrm>
            <a:off x="8787352" y="3247815"/>
            <a:ext cx="2886478" cy="647790"/>
            <a:chOff x="-65543" y="3105105"/>
            <a:chExt cx="2886478" cy="647790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2AB3B87B-338A-8443-7324-68A33FC89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994AB0D-4A9D-87F7-006F-F0EFF2E9A282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Hat </a:t>
              </a:r>
              <a:r>
                <a:rPr lang="en-GB" sz="1100" dirty="0" err="1"/>
                <a:t>jemand</a:t>
              </a:r>
              <a:r>
                <a:rPr lang="en-GB" sz="1100" dirty="0"/>
                <a:t> Fleisch?</a:t>
              </a:r>
              <a:endParaRPr lang="en-CH" sz="1100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432ACAF-8656-3B5F-9D4F-D0338B7FE367}"/>
              </a:ext>
            </a:extLst>
          </p:cNvPr>
          <p:cNvGrpSpPr/>
          <p:nvPr/>
        </p:nvGrpSpPr>
        <p:grpSpPr>
          <a:xfrm>
            <a:off x="6375848" y="5479188"/>
            <a:ext cx="2886478" cy="647790"/>
            <a:chOff x="-65543" y="3105105"/>
            <a:chExt cx="2886478" cy="647790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1C47E5E4-D287-966C-B980-98E8E4177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8AA8244-CE31-574C-BA74-CC70EBC38966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Haben </a:t>
              </a:r>
              <a:r>
                <a:rPr lang="en-GB" sz="1100" dirty="0" err="1"/>
                <a:t>wir</a:t>
              </a:r>
              <a:r>
                <a:rPr lang="en-GB" sz="1100" dirty="0"/>
                <a:t> </a:t>
              </a:r>
              <a:r>
                <a:rPr lang="en-GB" sz="1100" dirty="0" err="1"/>
                <a:t>schon</a:t>
              </a:r>
              <a:r>
                <a:rPr lang="en-GB" sz="1100" dirty="0"/>
                <a:t> Salat?</a:t>
              </a:r>
              <a:endParaRPr lang="en-CH" sz="11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8FE2D95-DAA3-357C-9A6D-4D331AC50D49}"/>
              </a:ext>
            </a:extLst>
          </p:cNvPr>
          <p:cNvGrpSpPr/>
          <p:nvPr/>
        </p:nvGrpSpPr>
        <p:grpSpPr>
          <a:xfrm>
            <a:off x="9180432" y="1084131"/>
            <a:ext cx="2886478" cy="647790"/>
            <a:chOff x="-65543" y="3105105"/>
            <a:chExt cx="2886478" cy="647790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4A3E7274-2780-75A8-2BC7-8560C17AB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66FB56D-7A8A-1D0D-1171-69A8FB34BCCF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Noch </a:t>
              </a:r>
              <a:r>
                <a:rPr lang="en-GB" sz="1100" dirty="0" err="1"/>
                <a:t>jemand</a:t>
              </a:r>
              <a:r>
                <a:rPr lang="en-GB" sz="1100" dirty="0"/>
                <a:t> Chips?</a:t>
              </a:r>
              <a:endParaRPr lang="en-CH" sz="1100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1796601-DCF6-6D7F-CB0B-9E867D668EA2}"/>
              </a:ext>
            </a:extLst>
          </p:cNvPr>
          <p:cNvGrpSpPr/>
          <p:nvPr/>
        </p:nvGrpSpPr>
        <p:grpSpPr>
          <a:xfrm>
            <a:off x="4837522" y="305087"/>
            <a:ext cx="2886478" cy="647790"/>
            <a:chOff x="-65543" y="3105105"/>
            <a:chExt cx="2886478" cy="647790"/>
          </a:xfrm>
        </p:grpSpPr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86EE200-C613-944F-8411-52803598E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DDBA912-62B8-B72A-AF8B-5C446FA93A35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Ich bin vegan!</a:t>
              </a:r>
              <a:endParaRPr lang="en-CH" sz="110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47669AF-2131-3549-86FE-9E633FA1929E}"/>
              </a:ext>
            </a:extLst>
          </p:cNvPr>
          <p:cNvGrpSpPr/>
          <p:nvPr/>
        </p:nvGrpSpPr>
        <p:grpSpPr>
          <a:xfrm>
            <a:off x="218388" y="4125353"/>
            <a:ext cx="2886478" cy="647790"/>
            <a:chOff x="-65543" y="3105105"/>
            <a:chExt cx="2886478" cy="647790"/>
          </a:xfrm>
        </p:grpSpPr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62BFF7A9-E67D-3D5C-63A0-10CBB63C6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65C4863-72B8-3446-550D-C941AD8E4329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Ich </a:t>
              </a:r>
              <a:r>
                <a:rPr lang="en-GB" sz="1100" dirty="0" err="1"/>
                <a:t>nehme</a:t>
              </a:r>
              <a:r>
                <a:rPr lang="en-GB" sz="1100" dirty="0"/>
                <a:t> Chips!</a:t>
              </a:r>
              <a:endParaRPr lang="en-CH" sz="1100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7004572-58DB-8B52-4E6C-102678B3DF47}"/>
              </a:ext>
            </a:extLst>
          </p:cNvPr>
          <p:cNvGrpSpPr/>
          <p:nvPr/>
        </p:nvGrpSpPr>
        <p:grpSpPr>
          <a:xfrm>
            <a:off x="9180432" y="4331946"/>
            <a:ext cx="2886478" cy="647790"/>
            <a:chOff x="-65543" y="3105105"/>
            <a:chExt cx="2886478" cy="647790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CD3BF2C3-3A60-B941-564C-7DC02784A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723FFC0-C687-AB51-DB1F-9EFF43635120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Ich </a:t>
              </a:r>
              <a:r>
                <a:rPr lang="en-GB" sz="1100" dirty="0" err="1"/>
                <a:t>auch</a:t>
              </a:r>
              <a:r>
                <a:rPr lang="en-GB" sz="1100" dirty="0"/>
                <a:t>!</a:t>
              </a:r>
              <a:endParaRPr lang="en-CH" sz="1100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4FD7434-45E2-C0AA-A676-AC81164DA747}"/>
              </a:ext>
            </a:extLst>
          </p:cNvPr>
          <p:cNvGrpSpPr/>
          <p:nvPr/>
        </p:nvGrpSpPr>
        <p:grpSpPr>
          <a:xfrm>
            <a:off x="9588631" y="2153370"/>
            <a:ext cx="2886478" cy="647790"/>
            <a:chOff x="-65543" y="3105105"/>
            <a:chExt cx="2886478" cy="647790"/>
          </a:xfrm>
        </p:grpSpPr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6959AA39-976C-CCDE-B59A-3A0B260E9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9696AFA-F60B-8BE0-FB17-E5AABDB46A3F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 err="1"/>
                <a:t>Wer</a:t>
              </a:r>
              <a:r>
                <a:rPr lang="en-GB" sz="1100" dirty="0"/>
                <a:t> </a:t>
              </a:r>
              <a:r>
                <a:rPr lang="en-GB" sz="1100" dirty="0" err="1"/>
                <a:t>Bringt</a:t>
              </a:r>
              <a:r>
                <a:rPr lang="en-GB" sz="1100" dirty="0"/>
                <a:t> Fleisch?</a:t>
              </a:r>
              <a:endParaRPr lang="en-CH" sz="11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3664DA3-6759-9D31-3B18-B067BCCBAA40}"/>
              </a:ext>
            </a:extLst>
          </p:cNvPr>
          <p:cNvGrpSpPr/>
          <p:nvPr/>
        </p:nvGrpSpPr>
        <p:grpSpPr>
          <a:xfrm>
            <a:off x="397497" y="1791564"/>
            <a:ext cx="2886478" cy="647790"/>
            <a:chOff x="-65543" y="3105105"/>
            <a:chExt cx="2886478" cy="647790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A2BC0563-2496-B8B5-2C94-4AB500137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5543" y="3105105"/>
              <a:ext cx="2886478" cy="647790"/>
            </a:xfrm>
            <a:prstGeom prst="rect">
              <a:avLst/>
            </a:prstGeom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B0EA8A6-4680-C9F3-4D9F-A190BA3FD7AF}"/>
                </a:ext>
              </a:extLst>
            </p:cNvPr>
            <p:cNvSpPr txBox="1"/>
            <p:nvPr/>
          </p:nvSpPr>
          <p:spPr>
            <a:xfrm>
              <a:off x="0" y="3440905"/>
              <a:ext cx="26974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/>
                <a:t>Will </a:t>
              </a:r>
              <a:r>
                <a:rPr lang="en-GB" sz="1100" dirty="0" err="1"/>
                <a:t>jemand</a:t>
              </a:r>
              <a:r>
                <a:rPr lang="en-GB" sz="1100" dirty="0"/>
                <a:t> </a:t>
              </a:r>
              <a:r>
                <a:rPr lang="en-GB" sz="1100" dirty="0" err="1"/>
                <a:t>Grillkäse</a:t>
              </a:r>
              <a:r>
                <a:rPr lang="en-GB" sz="1100" dirty="0"/>
                <a:t>?</a:t>
              </a:r>
              <a:endParaRPr lang="en-CH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7722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atsapp-message-for-iphon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6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video_one_week_later-www_tiengdong_com">
            <a:hlinkClick r:id="" action="ppaction://media"/>
            <a:extLst>
              <a:ext uri="{FF2B5EF4-FFF2-40B4-BE49-F238E27FC236}">
                <a16:creationId xmlns:a16="http://schemas.microsoft.com/office/drawing/2014/main" id="{575BF47A-C55C-E453-CE82-0D1A930905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623" y="431"/>
            <a:ext cx="12195857" cy="686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0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6" name="Content Placeholder 15" descr="A fire burning in a barbecue">
            <a:extLst>
              <a:ext uri="{FF2B5EF4-FFF2-40B4-BE49-F238E27FC236}">
                <a16:creationId xmlns:a16="http://schemas.microsoft.com/office/drawing/2014/main" id="{D1D0FCA9-81F5-6587-F16F-2E785F740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4" b="6132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729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stWithoutAudio">
            <a:hlinkClick r:id="" action="ppaction://media"/>
            <a:extLst>
              <a:ext uri="{FF2B5EF4-FFF2-40B4-BE49-F238E27FC236}">
                <a16:creationId xmlns:a16="http://schemas.microsoft.com/office/drawing/2014/main" id="{20BD70E5-E4B9-38EE-BD39-B867ECAE76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4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0BEF456-9C8C-4407-7E47-C7C93E5DD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700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61</Words>
  <Application>Microsoft Office PowerPoint</Application>
  <PresentationFormat>Widescreen</PresentationFormat>
  <Paragraphs>20</Paragraphs>
  <Slides>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Century</vt:lpstr>
      <vt:lpstr>Office Theme</vt:lpstr>
      <vt:lpstr>Chörbli</vt:lpstr>
      <vt:lpstr>Das Problem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Tim Frey</dc:creator>
  <cp:lastModifiedBy>Tim Frey</cp:lastModifiedBy>
  <cp:revision>7</cp:revision>
  <cp:lastPrinted>2025-08-24T09:15:21Z</cp:lastPrinted>
  <dcterms:created xsi:type="dcterms:W3CDTF">2025-08-24T06:35:06Z</dcterms:created>
  <dcterms:modified xsi:type="dcterms:W3CDTF">2025-08-24T09:49:01Z</dcterms:modified>
</cp:coreProperties>
</file>

<file path=docProps/thumbnail.jpeg>
</file>